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1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544"/>
  </p:normalViewPr>
  <p:slideViewPr>
    <p:cSldViewPr snapToGrid="0" showGuides="1">
      <p:cViewPr varScale="1">
        <p:scale>
          <a:sx n="124" d="100"/>
          <a:sy n="124" d="100"/>
        </p:scale>
        <p:origin x="432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20/09/2023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167</Words>
  <Application>Microsoft Macintosh PowerPoint</Application>
  <PresentationFormat>Widescreen</PresentationFormat>
  <Paragraphs>119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29</cp:revision>
  <dcterms:created xsi:type="dcterms:W3CDTF">2023-03-03T07:46:38Z</dcterms:created>
  <dcterms:modified xsi:type="dcterms:W3CDTF">2023-09-20T12:26:45Z</dcterms:modified>
</cp:coreProperties>
</file>